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28"/>
  </p:notesMasterIdLst>
  <p:sldIdLst>
    <p:sldId id="273" r:id="rId2"/>
    <p:sldId id="1213" r:id="rId3"/>
    <p:sldId id="1214" r:id="rId4"/>
    <p:sldId id="1215" r:id="rId5"/>
    <p:sldId id="1216" r:id="rId6"/>
    <p:sldId id="1217" r:id="rId7"/>
    <p:sldId id="1218" r:id="rId8"/>
    <p:sldId id="1219" r:id="rId9"/>
    <p:sldId id="1220" r:id="rId10"/>
    <p:sldId id="1221" r:id="rId11"/>
    <p:sldId id="1222" r:id="rId12"/>
    <p:sldId id="1198" r:id="rId13"/>
    <p:sldId id="1207" r:id="rId14"/>
    <p:sldId id="1208" r:id="rId15"/>
    <p:sldId id="1212" r:id="rId16"/>
    <p:sldId id="1209" r:id="rId17"/>
    <p:sldId id="1210" r:id="rId18"/>
    <p:sldId id="1211" r:id="rId19"/>
    <p:sldId id="1206" r:id="rId20"/>
    <p:sldId id="1199" r:id="rId21"/>
    <p:sldId id="1200" r:id="rId22"/>
    <p:sldId id="1201" r:id="rId23"/>
    <p:sldId id="1202" r:id="rId24"/>
    <p:sldId id="1203" r:id="rId25"/>
    <p:sldId id="1204" r:id="rId26"/>
    <p:sldId id="120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95" d="100"/>
          <a:sy n="95" d="100"/>
        </p:scale>
        <p:origin x="1104" y="66"/>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5/27/2025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1044881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3534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385338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1932892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1776609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3976801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323708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2431252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88676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558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77181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2.</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 xmlns:a16="http://schemas.microsoft.com/office/drawing/2014/main" id="{F7B00361-5492-4290-B470-295172C16526}"/>
              </a:ext>
            </a:extLst>
          </p:cNvPr>
          <p:cNvSpPr txBox="1"/>
          <p:nvPr/>
        </p:nvSpPr>
        <p:spPr>
          <a:xfrm>
            <a:off x="877031" y="3854360"/>
            <a:ext cx="11041341" cy="1815882"/>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Отношения между классами и объектами</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разработки ПО</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Примеры соблюдения и нарушения принципов</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smtClean="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152400" y="0"/>
          <a:ext cx="11742420" cy="6710680"/>
        </p:xfrm>
        <a:graphic>
          <a:graphicData uri="http://schemas.openxmlformats.org/drawingml/2006/table">
            <a:tbl>
              <a:tblPr/>
              <a:tblGrid>
                <a:gridCol w="11742420">
                  <a:extLst>
                    <a:ext uri="{9D8B030D-6E8A-4147-A177-3AD203B41FA5}">
                      <a16:colId xmlns=""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63500" marR="63500" marT="63500" marB="63500">
                    <a:lnL>
                      <a:noFill/>
                    </a:lnL>
                    <a:lnR>
                      <a:noFill/>
                    </a:lnR>
                    <a:lnT>
                      <a:noFill/>
                    </a:lnT>
                    <a:lnB>
                      <a:noFill/>
                    </a:lnB>
                    <a:solidFill>
                      <a:srgbClr val="FFFFFF"/>
                    </a:solidFill>
                  </a:tcPr>
                </a:tc>
                <a:extLst>
                  <a:ext uri="{0D108BD9-81ED-4DB2-BD59-A6C34878D82A}">
                    <a16:rowId xmlns=""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69324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nvPr>
        </p:nvGraphicFramePr>
        <p:xfrm>
          <a:off x="236220" y="0"/>
          <a:ext cx="11795760" cy="6710680"/>
        </p:xfrm>
        <a:graphic>
          <a:graphicData uri="http://schemas.openxmlformats.org/drawingml/2006/table">
            <a:tbl>
              <a:tblPr/>
              <a:tblGrid>
                <a:gridCol w="11795760">
                  <a:extLst>
                    <a:ext uri="{9D8B030D-6E8A-4147-A177-3AD203B41FA5}">
                      <a16:colId xmlns=""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63500" marR="63500" marT="63500" marB="63500">
                    <a:lnL>
                      <a:noFill/>
                    </a:lnL>
                    <a:lnR>
                      <a:noFill/>
                    </a:lnR>
                    <a:lnT>
                      <a:noFill/>
                    </a:lnT>
                    <a:lnB>
                      <a:noFill/>
                    </a:lnB>
                    <a:solidFill>
                      <a:srgbClr val="FFFFFF"/>
                    </a:solidFill>
                  </a:tcPr>
                </a:tc>
                <a:extLst>
                  <a:ext uri="{0D108BD9-81ED-4DB2-BD59-A6C34878D82A}">
                    <a16:rowId xmlns=""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448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8977" y="671691"/>
            <a:ext cx="11568224" cy="4524315"/>
          </a:xfrm>
          <a:prstGeom prst="rect">
            <a:avLst/>
          </a:prstGeom>
        </p:spPr>
        <p:txBody>
          <a:bodyPr wrap="square">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 xmlns:a16="http://schemas.microsoft.com/office/drawing/2014/main" val="2643699640"/>
                    </a:ext>
                  </a:extLst>
                </a:gridCol>
                <a:gridCol w="9603302">
                  <a:extLst>
                    <a:ext uri="{9D8B030D-6E8A-4147-A177-3AD203B41FA5}">
                      <a16:colId xmlns=""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 xmlns:a16="http://schemas.microsoft.com/office/drawing/2014/main" val="2643699640"/>
                    </a:ext>
                  </a:extLst>
                </a:gridCol>
                <a:gridCol w="9751044">
                  <a:extLst>
                    <a:ext uri="{9D8B030D-6E8A-4147-A177-3AD203B41FA5}">
                      <a16:colId xmlns=""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 xmlns:a16="http://schemas.microsoft.com/office/drawing/2014/main" val="2643699640"/>
                    </a:ext>
                  </a:extLst>
                </a:gridCol>
                <a:gridCol w="9359554">
                  <a:extLst>
                    <a:ext uri="{9D8B030D-6E8A-4147-A177-3AD203B41FA5}">
                      <a16:colId xmlns=""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 xmlns:a16="http://schemas.microsoft.com/office/drawing/2014/main" val="2643699640"/>
                    </a:ext>
                  </a:extLst>
                </a:gridCol>
                <a:gridCol w="9331870">
                  <a:extLst>
                    <a:ext uri="{9D8B030D-6E8A-4147-A177-3AD203B41FA5}">
                      <a16:colId xmlns=""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7590102"/>
              </p:ext>
            </p:extLst>
          </p:nvPr>
        </p:nvGraphicFramePr>
        <p:xfrm>
          <a:off x="0" y="0"/>
          <a:ext cx="12192000" cy="6134604"/>
        </p:xfrm>
        <a:graphic>
          <a:graphicData uri="http://schemas.openxmlformats.org/drawingml/2006/table">
            <a:tbl>
              <a:tblPr/>
              <a:tblGrid>
                <a:gridCol w="2305050">
                  <a:extLst>
                    <a:ext uri="{9D8B030D-6E8A-4147-A177-3AD203B41FA5}">
                      <a16:colId xmlns="" xmlns:a16="http://schemas.microsoft.com/office/drawing/2014/main" val="2643699640"/>
                    </a:ext>
                  </a:extLst>
                </a:gridCol>
                <a:gridCol w="9886950">
                  <a:extLst>
                    <a:ext uri="{9D8B030D-6E8A-4147-A177-3AD203B41FA5}">
                      <a16:colId xmlns=""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311888" y="671691"/>
            <a:ext cx="11575312" cy="6186309"/>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6065" y="671691"/>
            <a:ext cx="11476076" cy="6186309"/>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4184924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276446" y="0"/>
            <a:ext cx="11561135" cy="2308324"/>
          </a:xfrm>
          <a:prstGeom prst="rect">
            <a:avLst/>
          </a:prstGeom>
        </p:spPr>
        <p:txBody>
          <a:bodyPr wrap="square">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40242" y="0"/>
            <a:ext cx="11483163" cy="1200329"/>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89860" y="0"/>
            <a:ext cx="11383926" cy="1754326"/>
          </a:xfrm>
          <a:prstGeom prst="rect">
            <a:avLst/>
          </a:prstGeom>
        </p:spPr>
        <p:txBody>
          <a:bodyPr wrap="square">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170120" y="0"/>
            <a:ext cx="4369175" cy="6740307"/>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326064" y="0"/>
            <a:ext cx="11546959" cy="1754326"/>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262270" y="0"/>
            <a:ext cx="11667460" cy="2308324"/>
          </a:xfrm>
          <a:prstGeom prst="rect">
            <a:avLst/>
          </a:prstGeom>
        </p:spPr>
        <p:txBody>
          <a:bodyPr wrap="square">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12003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p>
        </p:txBody>
      </p:sp>
    </p:spTree>
    <p:extLst>
      <p:ext uri="{BB962C8B-B14F-4D97-AF65-F5344CB8AC3E}">
        <p14:creationId xmlns:p14="http://schemas.microsoft.com/office/powerpoint/2010/main" val="1471088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47330" y="0"/>
            <a:ext cx="11490251" cy="5816977"/>
          </a:xfrm>
          <a:prstGeom prst="rect">
            <a:avLst/>
          </a:prstGeom>
        </p:spPr>
        <p:txBody>
          <a:bodyPr wrap="square">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180105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04800" y="0"/>
            <a:ext cx="11596577"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254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62270" y="0"/>
            <a:ext cx="11929730" cy="6740307"/>
          </a:xfrm>
          <a:prstGeom prst="rect">
            <a:avLst/>
          </a:prstGeom>
        </p:spPr>
        <p:txBody>
          <a:bodyPr wrap="square">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50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543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7404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422380" cy="4524315"/>
          </a:xfrm>
          <a:prstGeom prst="rect">
            <a:avLst/>
          </a:prstGeom>
        </p:spPr>
        <p:txBody>
          <a:bodyPr wrap="square">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233723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320040" y="0"/>
            <a:ext cx="11559540" cy="6740307"/>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416769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81940" y="0"/>
            <a:ext cx="11620500" cy="2308324"/>
          </a:xfrm>
          <a:prstGeom prst="rect">
            <a:avLst/>
          </a:prstGeom>
        </p:spPr>
        <p:txBody>
          <a:bodyPr wrap="square">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81142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15645</TotalTime>
  <Words>1339</Words>
  <Application>Microsoft Office PowerPoint</Application>
  <PresentationFormat>Широкоэкранный</PresentationFormat>
  <Paragraphs>250</Paragraphs>
  <Slides>26</Slides>
  <Notes>25</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26</vt:i4>
      </vt:variant>
    </vt:vector>
  </HeadingPairs>
  <TitlesOfParts>
    <vt:vector size="34" baseType="lpstr">
      <vt:lpstr>Arial</vt:lpstr>
      <vt:lpstr>Bookman Old Style</vt:lpstr>
      <vt:lpstr>Calibri</vt:lpstr>
      <vt:lpstr>Calibri Light</vt:lpstr>
      <vt:lpstr>Cascadia Mono</vt:lpstr>
      <vt:lpstr>Consolas</vt:lpstr>
      <vt:lpstr>Times New Roman</vt:lpstr>
      <vt:lpstr>Тема Office</vt:lpstr>
      <vt:lpstr>4 семестр Лекция 2.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m10</cp:lastModifiedBy>
  <cp:revision>917</cp:revision>
  <dcterms:modified xsi:type="dcterms:W3CDTF">2025-05-27T05:29:04Z</dcterms:modified>
</cp:coreProperties>
</file>

<file path=docProps/thumbnail.jpeg>
</file>